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varScale="1">
        <p:scale>
          <a:sx n="76" d="100"/>
          <a:sy n="76" d="100"/>
        </p:scale>
        <p:origin x="1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5/11/2022</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733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5/11/2022</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961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5/11/2022</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4794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5/11/2022</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3737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5/11/2022</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2549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5/11/2022</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3824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5/11/2022</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3301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5/11/2022</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3967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5/11/2022</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542166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5/11/2022</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8939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5/11/2022</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12567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5/11/2022</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40117008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CD32E2F8-D4B0-BC8A-657A-7241F05F2E9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9941"/>
            <a:ext cx="12191980" cy="6857999"/>
          </a:xfrm>
          <a:prstGeom prst="rect">
            <a:avLst/>
          </a:prstGeom>
        </p:spPr>
      </p:pic>
      <p:sp>
        <p:nvSpPr>
          <p:cNvPr id="11" name="Rectangle">
            <a:extLst>
              <a:ext uri="{FF2B5EF4-FFF2-40B4-BE49-F238E27FC236}">
                <a16:creationId xmlns:a16="http://schemas.microsoft.com/office/drawing/2014/main" id="{8B80D579-AC08-8D49-BB6A-21123F80B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8469492" cy="6858000"/>
          </a:xfrm>
          <a:prstGeom prst="rect">
            <a:avLst/>
          </a:prstGeom>
          <a:gradFill flip="none" rotWithShape="1">
            <a:gsLst>
              <a:gs pos="31000">
                <a:schemeClr val="bg1">
                  <a:alpha val="80000"/>
                </a:schemeClr>
              </a:gs>
              <a:gs pos="0">
                <a:schemeClr val="bg1"/>
              </a:gs>
              <a:gs pos="100000">
                <a:schemeClr val="bg1">
                  <a:alpha val="34000"/>
                </a:schemeClr>
              </a:gs>
            </a:gsLst>
            <a:path path="circle">
              <a:fillToRect r="100000" b="100000"/>
            </a:path>
            <a:tileRect l="-100000" t="-100000"/>
          </a:gradFill>
          <a:ln w="12700">
            <a:miter lim="400000"/>
          </a:ln>
        </p:spPr>
        <p:txBody>
          <a:bodyPr lIns="50800" tIns="50800" rIns="50800" bIns="50800" anchor="ctr"/>
          <a:lstStyle/>
          <a:p>
            <a:pPr algn="ctr"/>
            <a:endParaRPr sz="2600" cap="all" dirty="0">
              <a:solidFill>
                <a:srgbClr val="FFFFFF"/>
              </a:solidFill>
              <a:sym typeface="Avenir Next"/>
            </a:endParaRPr>
          </a:p>
        </p:txBody>
      </p:sp>
      <p:sp>
        <p:nvSpPr>
          <p:cNvPr id="2" name="Title 1">
            <a:extLst>
              <a:ext uri="{FF2B5EF4-FFF2-40B4-BE49-F238E27FC236}">
                <a16:creationId xmlns:a16="http://schemas.microsoft.com/office/drawing/2014/main" id="{CFB6350A-5CE9-DF65-DE31-41DB64ED9B9E}"/>
              </a:ext>
            </a:extLst>
          </p:cNvPr>
          <p:cNvSpPr>
            <a:spLocks noGrp="1"/>
          </p:cNvSpPr>
          <p:nvPr>
            <p:ph type="ctrTitle"/>
          </p:nvPr>
        </p:nvSpPr>
        <p:spPr>
          <a:xfrm>
            <a:off x="565150" y="768334"/>
            <a:ext cx="7555120" cy="3018465"/>
          </a:xfrm>
        </p:spPr>
        <p:txBody>
          <a:bodyPr>
            <a:normAutofit/>
          </a:bodyPr>
          <a:lstStyle/>
          <a:p>
            <a:r>
              <a:rPr lang="en-US" sz="5400" dirty="0">
                <a:latin typeface="Arial" panose="020B0604020202020204" pitchFamily="34" charset="0"/>
                <a:cs typeface="Arial" panose="020B0604020202020204" pitchFamily="34" charset="0"/>
              </a:rPr>
              <a:t>Online Flight Booking System</a:t>
            </a:r>
          </a:p>
        </p:txBody>
      </p:sp>
      <p:cxnSp>
        <p:nvCxnSpPr>
          <p:cNvPr id="13" name="Straight Connector 12">
            <a:extLst>
              <a:ext uri="{FF2B5EF4-FFF2-40B4-BE49-F238E27FC236}">
                <a16:creationId xmlns:a16="http://schemas.microsoft.com/office/drawing/2014/main" id="{EC392F51-F23E-E242-9750-A5B1F128E57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335835"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44406D7A-DB1A-D940-8AD1-93FAF9DD71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6" name="Freeform 40">
              <a:extLst>
                <a:ext uri="{FF2B5EF4-FFF2-40B4-BE49-F238E27FC236}">
                  <a16:creationId xmlns:a16="http://schemas.microsoft.com/office/drawing/2014/main" id="{D0F85DF7-431B-BE45-B932-0E22FC3F8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41">
              <a:extLst>
                <a:ext uri="{FF2B5EF4-FFF2-40B4-BE49-F238E27FC236}">
                  <a16:creationId xmlns:a16="http://schemas.microsoft.com/office/drawing/2014/main" id="{BEA0AA89-2965-2A44-B84E-51C748B2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42">
              <a:extLst>
                <a:ext uri="{FF2B5EF4-FFF2-40B4-BE49-F238E27FC236}">
                  <a16:creationId xmlns:a16="http://schemas.microsoft.com/office/drawing/2014/main" id="{7EC47259-887A-FD48-989C-42BC5A3C9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43">
              <a:extLst>
                <a:ext uri="{FF2B5EF4-FFF2-40B4-BE49-F238E27FC236}">
                  <a16:creationId xmlns:a16="http://schemas.microsoft.com/office/drawing/2014/main" id="{16E261C3-18BE-934F-8A2B-59BE70AE2F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44">
              <a:extLst>
                <a:ext uri="{FF2B5EF4-FFF2-40B4-BE49-F238E27FC236}">
                  <a16:creationId xmlns:a16="http://schemas.microsoft.com/office/drawing/2014/main" id="{35A2267B-0862-A24E-87D2-6CE5187CF9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45">
              <a:extLst>
                <a:ext uri="{FF2B5EF4-FFF2-40B4-BE49-F238E27FC236}">
                  <a16:creationId xmlns:a16="http://schemas.microsoft.com/office/drawing/2014/main" id="{A404A0DE-A076-8C4E-B8D4-EBC9453377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53">
              <a:extLst>
                <a:ext uri="{FF2B5EF4-FFF2-40B4-BE49-F238E27FC236}">
                  <a16:creationId xmlns:a16="http://schemas.microsoft.com/office/drawing/2014/main" id="{9EED6D73-C275-3347-BB66-C839642572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TextBox 4">
            <a:extLst>
              <a:ext uri="{FF2B5EF4-FFF2-40B4-BE49-F238E27FC236}">
                <a16:creationId xmlns:a16="http://schemas.microsoft.com/office/drawing/2014/main" id="{1E765BED-E349-7E05-10A5-B03186CCFA8F}"/>
              </a:ext>
            </a:extLst>
          </p:cNvPr>
          <p:cNvSpPr txBox="1"/>
          <p:nvPr/>
        </p:nvSpPr>
        <p:spPr>
          <a:xfrm>
            <a:off x="5486401" y="5555974"/>
            <a:ext cx="2633870" cy="369332"/>
          </a:xfrm>
          <a:prstGeom prst="rect">
            <a:avLst/>
          </a:prstGeom>
          <a:noFill/>
        </p:spPr>
        <p:txBody>
          <a:bodyPr wrap="square" rtlCol="0">
            <a:spAutoFit/>
          </a:bodyPr>
          <a:lstStyle/>
          <a:p>
            <a:r>
              <a:rPr lang="en-US" b="1" dirty="0"/>
              <a:t>Anukrama Poudyal</a:t>
            </a:r>
          </a:p>
        </p:txBody>
      </p:sp>
    </p:spTree>
    <p:extLst>
      <p:ext uri="{BB962C8B-B14F-4D97-AF65-F5344CB8AC3E}">
        <p14:creationId xmlns:p14="http://schemas.microsoft.com/office/powerpoint/2010/main" val="113589998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par>
                                <p:cTn id="7" presetID="10"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fade">
                                      <p:cBhvr>
                                        <p:cTn id="9" dur="500"/>
                                        <p:tgtEl>
                                          <p:spTgt spid="2"/>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video>
              <p:cMediaNode mute="1">
                <p:cTn id="18" repeatCount="indefinite" fill="hold" display="0">
                  <p:stCondLst>
                    <p:cond delay="indefinite"/>
                  </p:stCondLst>
                </p:cTn>
                <p:tgtEl>
                  <p:spTgt spid="4"/>
                </p:tgtEl>
              </p:cMediaNode>
            </p:video>
          </p:childTnLst>
        </p:cTn>
      </p:par>
    </p:tnLst>
    <p:bldLst>
      <p:bldP spid="2"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62160-3D96-12F6-1826-3E4C727EBDD6}"/>
              </a:ext>
            </a:extLst>
          </p:cNvPr>
          <p:cNvSpPr>
            <a:spLocks noGrp="1"/>
          </p:cNvSpPr>
          <p:nvPr>
            <p:ph type="title"/>
          </p:nvPr>
        </p:nvSpPr>
        <p:spPr/>
        <p:txBody>
          <a:bodyPr>
            <a:normAutofit/>
          </a:bodyPr>
          <a:lstStyle/>
          <a:p>
            <a:r>
              <a:rPr lang="en-US" sz="3600" dirty="0">
                <a:latin typeface="Arial Black" panose="020B0A04020102020204" pitchFamily="34" charset="0"/>
              </a:rPr>
              <a:t>Introduction</a:t>
            </a:r>
          </a:p>
        </p:txBody>
      </p:sp>
      <p:sp>
        <p:nvSpPr>
          <p:cNvPr id="3" name="Content Placeholder 2">
            <a:extLst>
              <a:ext uri="{FF2B5EF4-FFF2-40B4-BE49-F238E27FC236}">
                <a16:creationId xmlns:a16="http://schemas.microsoft.com/office/drawing/2014/main" id="{8790C617-A2EB-70A5-66EA-59979BF17198}"/>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The Online Flight Booking System is a project that will assist the airline ticket booking industry in providing its customers with a simple and automated online processing system.</a:t>
            </a:r>
          </a:p>
          <a:p>
            <a:r>
              <a:rPr lang="en-US" sz="2000" dirty="0">
                <a:latin typeface="Times New Roman" panose="02020603050405020304" pitchFamily="18" charset="0"/>
                <a:cs typeface="Times New Roman" panose="02020603050405020304" pitchFamily="18" charset="0"/>
              </a:rPr>
              <a:t>All flight schedules, airline information, and flight details will be stored in the system by the admin, and this data will be filtered according to the client's chosen schedule to book on the website.</a:t>
            </a:r>
          </a:p>
          <a:p>
            <a:r>
              <a:rPr lang="en-US" sz="2000" dirty="0">
                <a:latin typeface="Times New Roman" panose="02020603050405020304" pitchFamily="18" charset="0"/>
                <a:cs typeface="Times New Roman" panose="02020603050405020304" pitchFamily="18" charset="0"/>
              </a:rPr>
              <a:t>All flight schedules, airline information, and flight details will be stored in the system by the admin, and this data will be filtered according to the client's chosen schedule to book on the website.</a:t>
            </a:r>
          </a:p>
        </p:txBody>
      </p:sp>
    </p:spTree>
    <p:extLst>
      <p:ext uri="{BB962C8B-B14F-4D97-AF65-F5344CB8AC3E}">
        <p14:creationId xmlns:p14="http://schemas.microsoft.com/office/powerpoint/2010/main" val="359120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lowchart of conventional and online ticket reservations | Download  Scientific Diagram">
            <a:extLst>
              <a:ext uri="{FF2B5EF4-FFF2-40B4-BE49-F238E27FC236}">
                <a16:creationId xmlns:a16="http://schemas.microsoft.com/office/drawing/2014/main" id="{E8F401EF-0A76-EFBF-3BE0-9CF1243937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381000"/>
            <a:ext cx="5486400" cy="54864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FA7F081-138C-775D-0A7C-EC9F00EDBD19}"/>
              </a:ext>
            </a:extLst>
          </p:cNvPr>
          <p:cNvSpPr txBox="1"/>
          <p:nvPr/>
        </p:nvSpPr>
        <p:spPr>
          <a:xfrm>
            <a:off x="3568148" y="6261652"/>
            <a:ext cx="4562061" cy="369332"/>
          </a:xfrm>
          <a:prstGeom prst="rect">
            <a:avLst/>
          </a:prstGeom>
          <a:noFill/>
        </p:spPr>
        <p:txBody>
          <a:bodyPr wrap="square" rtlCol="0">
            <a:spAutoFit/>
          </a:bodyPr>
          <a:lstStyle/>
          <a:p>
            <a:r>
              <a:rPr lang="en-US" dirty="0"/>
              <a:t>Flowchart of the program</a:t>
            </a:r>
          </a:p>
        </p:txBody>
      </p:sp>
    </p:spTree>
    <p:extLst>
      <p:ext uri="{BB962C8B-B14F-4D97-AF65-F5344CB8AC3E}">
        <p14:creationId xmlns:p14="http://schemas.microsoft.com/office/powerpoint/2010/main" val="996311462"/>
      </p:ext>
    </p:extLst>
  </p:cSld>
  <p:clrMapOvr>
    <a:masterClrMapping/>
  </p:clrMapOvr>
</p:sld>
</file>

<file path=ppt/theme/theme1.xml><?xml version="1.0" encoding="utf-8"?>
<a:theme xmlns:a="http://schemas.openxmlformats.org/drawingml/2006/main" name="PunchcardVTI">
  <a:themeElements>
    <a:clrScheme name="AnalogousFromDarkSeedLeftStep">
      <a:dk1>
        <a:srgbClr val="000000"/>
      </a:dk1>
      <a:lt1>
        <a:srgbClr val="FFFFFF"/>
      </a:lt1>
      <a:dk2>
        <a:srgbClr val="243441"/>
      </a:dk2>
      <a:lt2>
        <a:srgbClr val="E8E7E2"/>
      </a:lt2>
      <a:accent1>
        <a:srgbClr val="4859C8"/>
      </a:accent1>
      <a:accent2>
        <a:srgbClr val="367CB6"/>
      </a:accent2>
      <a:accent3>
        <a:srgbClr val="41B3B7"/>
      </a:accent3>
      <a:accent4>
        <a:srgbClr val="36B685"/>
      </a:accent4>
      <a:accent5>
        <a:srgbClr val="42B95A"/>
      </a:accent5>
      <a:accent6>
        <a:srgbClr val="52B636"/>
      </a:accent6>
      <a:hlink>
        <a:srgbClr val="319355"/>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docProps/app.xml><?xml version="1.0" encoding="utf-8"?>
<Properties xmlns="http://schemas.openxmlformats.org/officeDocument/2006/extended-properties" xmlns:vt="http://schemas.openxmlformats.org/officeDocument/2006/docPropsVTypes">
  <TotalTime>36</TotalTime>
  <Words>116</Words>
  <Application>Microsoft Office PowerPoint</Application>
  <PresentationFormat>Widescreen</PresentationFormat>
  <Paragraphs>7</Paragraphs>
  <Slides>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Arial Black</vt:lpstr>
      <vt:lpstr>Neue Haas Grotesk Text Pro</vt:lpstr>
      <vt:lpstr>Times New Roman</vt:lpstr>
      <vt:lpstr>PunchcardVTI</vt:lpstr>
      <vt:lpstr>Online Flight Booking System</vt:lpstr>
      <vt:lpstr>Introduction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Flight Booking System</dc:title>
  <dc:creator>Dhungana, Pranjal</dc:creator>
  <cp:lastModifiedBy>Dhungana, Pranjal</cp:lastModifiedBy>
  <cp:revision>5</cp:revision>
  <dcterms:created xsi:type="dcterms:W3CDTF">2022-05-11T03:52:11Z</dcterms:created>
  <dcterms:modified xsi:type="dcterms:W3CDTF">2022-05-11T05:40:31Z</dcterms:modified>
</cp:coreProperties>
</file>

<file path=docProps/thumbnail.jpeg>
</file>